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3" r:id="rId3"/>
    <p:sldId id="261" r:id="rId4"/>
    <p:sldId id="272" r:id="rId5"/>
    <p:sldId id="271" r:id="rId6"/>
    <p:sldId id="262" r:id="rId7"/>
    <p:sldId id="273" r:id="rId8"/>
    <p:sldId id="258" r:id="rId9"/>
    <p:sldId id="266" r:id="rId10"/>
    <p:sldId id="270" r:id="rId11"/>
    <p:sldId id="267" r:id="rId12"/>
    <p:sldId id="268" r:id="rId13"/>
    <p:sldId id="269" r:id="rId14"/>
    <p:sldId id="264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0" autoAdjust="0"/>
    <p:restoredTop sz="94660"/>
  </p:normalViewPr>
  <p:slideViewPr>
    <p:cSldViewPr snapToGrid="0">
      <p:cViewPr varScale="1">
        <p:scale>
          <a:sx n="74" d="100"/>
          <a:sy n="74" d="100"/>
        </p:scale>
        <p:origin x="-408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659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237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2634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7657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5815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9063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0143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8001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6540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5091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6321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8143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Return of the Greeps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458248"/>
            <a:ext cx="3197629" cy="2399752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CS18010</a:t>
            </a:r>
          </a:p>
          <a:p>
            <a:r>
              <a:rPr lang="en-GB" dirty="0" smtClean="0"/>
              <a:t>Team Members:</a:t>
            </a:r>
          </a:p>
          <a:p>
            <a:r>
              <a:rPr lang="en-GB" dirty="0" smtClean="0"/>
              <a:t>Tomos Fearn</a:t>
            </a:r>
          </a:p>
          <a:p>
            <a:r>
              <a:rPr lang="en-GB" dirty="0" smtClean="0"/>
              <a:t>Kamil Cupial</a:t>
            </a:r>
            <a:endParaRPr lang="en-GB" dirty="0"/>
          </a:p>
          <a:p>
            <a:r>
              <a:rPr lang="en-GB" dirty="0" smtClean="0"/>
              <a:t>Ashley Evans</a:t>
            </a:r>
          </a:p>
          <a:p>
            <a:r>
              <a:rPr lang="en-GB" dirty="0" smtClean="0"/>
              <a:t>Sorres Arslan</a:t>
            </a:r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0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Some basic features: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196975"/>
            <a:ext cx="10515600" cy="4351338"/>
          </a:xfrm>
        </p:spPr>
        <p:txBody>
          <a:bodyPr/>
          <a:lstStyle/>
          <a:p>
            <a:r>
              <a:rPr lang="en-GB" dirty="0" smtClean="0"/>
              <a:t>Panic attack!</a:t>
            </a:r>
          </a:p>
          <a:p>
            <a:r>
              <a:rPr lang="en-GB" dirty="0" smtClean="0"/>
              <a:t>If there are more than 3 enemy </a:t>
            </a:r>
            <a:r>
              <a:rPr lang="en-GB" dirty="0"/>
              <a:t>G</a:t>
            </a:r>
            <a:r>
              <a:rPr lang="en-GB" dirty="0" smtClean="0"/>
              <a:t>reeps in range they explode with the method kablam()</a:t>
            </a:r>
            <a:endParaRPr lang="en-GB" dirty="0"/>
          </a:p>
          <a:p>
            <a:pPr lvl="1"/>
            <a:endParaRPr lang="en-GB" dirty="0" smtClean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692" t="41462" r="82488" b="25088"/>
          <a:stretch/>
        </p:blipFill>
        <p:spPr>
          <a:xfrm>
            <a:off x="6867891" y="3202510"/>
            <a:ext cx="4951496" cy="344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83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Main Problems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196975"/>
            <a:ext cx="8880446" cy="4351338"/>
          </a:xfrm>
        </p:spPr>
        <p:txBody>
          <a:bodyPr/>
          <a:lstStyle/>
          <a:p>
            <a:r>
              <a:rPr lang="en-GB" dirty="0" smtClean="0"/>
              <a:t>The memory of the Greeps were one of the biggest problems during the project</a:t>
            </a:r>
          </a:p>
          <a:p>
            <a:r>
              <a:rPr lang="en-GB" dirty="0" smtClean="0"/>
              <a:t>Problem:</a:t>
            </a:r>
          </a:p>
          <a:p>
            <a:pPr marL="685800" lvl="2">
              <a:spcBef>
                <a:spcPts val="1000"/>
              </a:spcBef>
            </a:pPr>
            <a:r>
              <a:rPr lang="en-GB" dirty="0" smtClean="0"/>
              <a:t>Greeps </a:t>
            </a:r>
            <a:r>
              <a:rPr lang="en-GB" dirty="0"/>
              <a:t>can only remember 1 location at a time</a:t>
            </a:r>
            <a:r>
              <a:rPr lang="en-GB" dirty="0" smtClean="0"/>
              <a:t>.</a:t>
            </a:r>
          </a:p>
          <a:p>
            <a:r>
              <a:rPr lang="en-GB" dirty="0" smtClean="0"/>
              <a:t>Solution: </a:t>
            </a:r>
          </a:p>
          <a:p>
            <a:pPr lvl="1"/>
            <a:r>
              <a:rPr lang="en-GB" dirty="0" smtClean="0"/>
              <a:t>Every time a Greep returns to the Ship it reads the memory bank from the ship where locations of the piles of tomatoes are known 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outlookcolumbus.com/wp-content/uploads/2015/03/dor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226" y="3594648"/>
            <a:ext cx="2309161" cy="192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080071" y="3023093"/>
            <a:ext cx="104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/>
              <a:t>?</a:t>
            </a:r>
            <a:endParaRPr lang="en-GB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9182100" y="211341"/>
            <a:ext cx="104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/>
              <a:t>?</a:t>
            </a:r>
            <a:endParaRPr lang="en-GB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8731232" y="1844472"/>
            <a:ext cx="3460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/>
              <a:t>Greeps are forgetful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39445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Main Problems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196975"/>
            <a:ext cx="8880446" cy="4351338"/>
          </a:xfrm>
        </p:spPr>
        <p:txBody>
          <a:bodyPr/>
          <a:lstStyle/>
          <a:p>
            <a:r>
              <a:rPr lang="en-GB" dirty="0" smtClean="0"/>
              <a:t>The invisible tomatoes</a:t>
            </a:r>
          </a:p>
          <a:p>
            <a:r>
              <a:rPr lang="en-GB" dirty="0" smtClean="0"/>
              <a:t>Problem:</a:t>
            </a:r>
          </a:p>
          <a:p>
            <a:pPr marL="685800" lvl="2">
              <a:spcBef>
                <a:spcPts val="1000"/>
              </a:spcBef>
            </a:pPr>
            <a:r>
              <a:rPr lang="en-GB" dirty="0"/>
              <a:t>Greeps </a:t>
            </a:r>
            <a:r>
              <a:rPr lang="en-GB" dirty="0" smtClean="0"/>
              <a:t>return to the location where they found tomatoes and then stay there even when there are no tomatoes left.</a:t>
            </a:r>
          </a:p>
          <a:p>
            <a:r>
              <a:rPr lang="en-GB" dirty="0" smtClean="0"/>
              <a:t>Solution: </a:t>
            </a:r>
          </a:p>
          <a:p>
            <a:pPr lvl="1"/>
            <a:r>
              <a:rPr lang="en-GB" dirty="0" smtClean="0"/>
              <a:t>If the greep returns to its location where it knows the tomatoes are, but there are null tomatoes clear the memory and carry on randomWalk().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182100" y="211341"/>
            <a:ext cx="104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/>
              <a:t>?</a:t>
            </a:r>
            <a:endParaRPr lang="en-GB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8817919" y="1841322"/>
            <a:ext cx="34607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These tomatoes don’t have an invisibility cloak, the </a:t>
            </a:r>
            <a:r>
              <a:rPr lang="en-GB" sz="2000" dirty="0"/>
              <a:t>G</a:t>
            </a:r>
            <a:r>
              <a:rPr lang="en-GB" sz="2000" dirty="0" smtClean="0"/>
              <a:t>reeps just return to the location and get stuck where they last found a tomato even when there are none left in the location.</a:t>
            </a:r>
            <a:endParaRPr lang="en-GB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232" y="3684588"/>
            <a:ext cx="3389678" cy="2695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" t="58789" r="77973" b="26560"/>
          <a:stretch/>
        </p:blipFill>
        <p:spPr>
          <a:xfrm>
            <a:off x="95249" y="4374291"/>
            <a:ext cx="8532439" cy="213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1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Main Problems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196975"/>
            <a:ext cx="8880446" cy="4351338"/>
          </a:xfrm>
        </p:spPr>
        <p:txBody>
          <a:bodyPr/>
          <a:lstStyle/>
          <a:p>
            <a:r>
              <a:rPr lang="en-GB" dirty="0" smtClean="0"/>
              <a:t>Water is an obstacle. Engage the Greep Jiggle!</a:t>
            </a:r>
          </a:p>
          <a:p>
            <a:r>
              <a:rPr lang="en-GB" dirty="0" smtClean="0"/>
              <a:t>Problem:</a:t>
            </a:r>
          </a:p>
          <a:p>
            <a:pPr marL="685800" lvl="2">
              <a:spcBef>
                <a:spcPts val="1000"/>
              </a:spcBef>
            </a:pPr>
            <a:r>
              <a:rPr lang="en-GB" dirty="0" smtClean="0"/>
              <a:t>As our Greeps were on their way back to the ship they would get stuck at the water.</a:t>
            </a:r>
          </a:p>
          <a:p>
            <a:r>
              <a:rPr lang="en-GB" dirty="0" smtClean="0"/>
              <a:t>Solution: </a:t>
            </a:r>
          </a:p>
          <a:p>
            <a:pPr lvl="1"/>
            <a:r>
              <a:rPr lang="en-GB" dirty="0" smtClean="0"/>
              <a:t>We make the Greeps Jiggle their way around the water obstacle.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793205" y="2664758"/>
            <a:ext cx="3460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Our Greeps dance out of trouble…</a:t>
            </a:r>
            <a:endParaRPr lang="en-GB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" t="47687" r="83446" b="35455"/>
          <a:stretch/>
        </p:blipFill>
        <p:spPr>
          <a:xfrm>
            <a:off x="205945" y="3669190"/>
            <a:ext cx="7669428" cy="305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4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Demo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Our Demo!</a:t>
            </a:r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6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Teamwork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Facebook Messenger</a:t>
            </a:r>
          </a:p>
          <a:p>
            <a:r>
              <a:rPr lang="en-GB" dirty="0" smtClean="0"/>
              <a:t>GitHub Debug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https://outlook.office.com/owa/service.svc/s/GetAttachmentThumbnail?id=AAMkADA1YTlkNWE0LWI1ZDMtNDJmZC1iYmM2LTBmODIyYTUxOWE2OQBGAAAAAACwMZDAD73jRprQNe171101BwAqCY1zBNXyRrJSMyT%2BxuaCAAAAAAEMAAAqCY1zBNXyRrJSMyT%2BxuaCAAB9np3mAAABEgAQAIql%2F%2B6Z3sxCvy5lom33jy4%3D&amp;thumbnailType=2&amp;X-OWA-CANARY=84E4XATX8kad0hi0Bq_bKjAy1SvROtMYitJVc81mkx9UfxFWVNvdfiSVbe6XoyFIBsv7kpTVcwI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4" descr="https://outlook.office.com/owa/service.svc/s/GetAttachmentThumbnail?id=AAMkADA1YTlkNWE0LWI1ZDMtNDJmZC1iYmM2LTBmODIyYTUxOWE2OQBGAAAAAACwMZDAD73jRprQNe171101BwAqCY1zBNXyRrJSMyT%2BxuaCAAAAAAEMAAAqCY1zBNXyRrJSMyT%2BxuaCAAB9np3mAAABEgAQAIql%2F%2B6Z3sxCvy5lom33jy4%3D&amp;thumbnailType=2&amp;X-OWA-CANARY=84E4XATX8kad0hi0Bq_bKjAy1SvROtMYitJVc81mkx9UfxFWVNvdfiSVbe6XoyFIBsv7kpTVcwI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05" y="2150773"/>
            <a:ext cx="2332685" cy="414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 descr="C:\Users\Tom\Desktop\gitIssu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6" t="22376" r="35461" b="27356"/>
          <a:stretch/>
        </p:blipFill>
        <p:spPr bwMode="auto">
          <a:xfrm>
            <a:off x="3606086" y="3065172"/>
            <a:ext cx="4653738" cy="323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55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we are going to cover: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GitHub, what it is, how it works, how you found using it</a:t>
            </a:r>
          </a:p>
          <a:p>
            <a:r>
              <a:rPr lang="en-GB" dirty="0"/>
              <a:t>GreenFoot, what it is</a:t>
            </a:r>
          </a:p>
          <a:p>
            <a:r>
              <a:rPr lang="en-GB" dirty="0"/>
              <a:t>Greeps, the modifications you made, the experience had</a:t>
            </a:r>
          </a:p>
          <a:p>
            <a:r>
              <a:rPr lang="en-GB" dirty="0"/>
              <a:t>Demo of greeps</a:t>
            </a:r>
          </a:p>
          <a:p>
            <a:r>
              <a:rPr lang="en-GB" dirty="0"/>
              <a:t>The experience of working in a group</a:t>
            </a:r>
          </a:p>
          <a:p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7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GitHub – What is it?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6836" y="1439258"/>
            <a:ext cx="10515600" cy="4351338"/>
          </a:xfrm>
        </p:spPr>
        <p:txBody>
          <a:bodyPr/>
          <a:lstStyle/>
          <a:p>
            <a:r>
              <a:rPr lang="en-GB" dirty="0" smtClean="0"/>
              <a:t>GitHub is a web based repository service</a:t>
            </a:r>
          </a:p>
          <a:p>
            <a:r>
              <a:rPr lang="en-GB" dirty="0" smtClean="0"/>
              <a:t>Designed for team projects</a:t>
            </a:r>
          </a:p>
          <a:p>
            <a:endParaRPr lang="en-GB" dirty="0"/>
          </a:p>
        </p:txBody>
      </p:sp>
      <p:pic>
        <p:nvPicPr>
          <p:cNvPr id="1028" name="Picture 4" descr="https://assets-cdn.github.com/images/modules/logos_page/GitHub-Mar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115" y="154545"/>
            <a:ext cx="1772321" cy="177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61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</a:t>
            </a:r>
            <a:r>
              <a:rPr lang="en-GB" dirty="0" smtClean="0"/>
              <a:t>does it </a:t>
            </a:r>
            <a:r>
              <a:rPr lang="en-GB" dirty="0" smtClean="0"/>
              <a:t>work?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j</a:t>
            </a:r>
            <a:endParaRPr lang="en-GB" dirty="0"/>
          </a:p>
        </p:txBody>
      </p:sp>
      <p:pic>
        <p:nvPicPr>
          <p:cNvPr id="5" name="Picture 4" descr="https://assets-cdn.github.com/images/modules/logos_page/GitHub-Mar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115" y="154545"/>
            <a:ext cx="1772321" cy="177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12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experience of GitHub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j</a:t>
            </a:r>
            <a:endParaRPr lang="en-GB" dirty="0"/>
          </a:p>
        </p:txBody>
      </p:sp>
      <p:pic>
        <p:nvPicPr>
          <p:cNvPr id="5" name="Picture 4" descr="https://assets-cdn.github.com/images/modules/logos_page/GitHub-Mar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115" y="154545"/>
            <a:ext cx="1772321" cy="177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216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GreenFoot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2138"/>
            <a:ext cx="10515600" cy="4351338"/>
          </a:xfrm>
        </p:spPr>
        <p:txBody>
          <a:bodyPr/>
          <a:lstStyle/>
          <a:p>
            <a:endParaRPr lang="en-GB" dirty="0"/>
          </a:p>
          <a:p>
            <a:r>
              <a:rPr lang="en-GB" dirty="0" smtClean="0"/>
              <a:t>GreenFoot is a Java IDE primarily designed for educational purposes</a:t>
            </a:r>
          </a:p>
          <a:p>
            <a:r>
              <a:rPr lang="en-GB" dirty="0" smtClean="0"/>
              <a:t>Developed at the University of Kent</a:t>
            </a:r>
          </a:p>
          <a:p>
            <a:r>
              <a:rPr lang="en-GB" dirty="0" smtClean="0"/>
              <a:t>Available for Windows, OS X, Linux (Free)</a:t>
            </a:r>
          </a:p>
          <a:p>
            <a:r>
              <a:rPr lang="en-GB" dirty="0" smtClean="0"/>
              <a:t>Designed to be simple and easy to use</a:t>
            </a:r>
          </a:p>
          <a:p>
            <a:endParaRPr lang="en-GB" dirty="0"/>
          </a:p>
        </p:txBody>
      </p:sp>
      <p:pic>
        <p:nvPicPr>
          <p:cNvPr id="2050" name="Picture 2" descr="http://www.greenfoot.org/assets/greeps/greenfoot-icon-big-1d8b24e9cf33059dcbed2ebc9831036f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5316" y="218940"/>
            <a:ext cx="1300241" cy="157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18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592" y="343446"/>
            <a:ext cx="10515600" cy="1325563"/>
          </a:xfrm>
        </p:spPr>
        <p:txBody>
          <a:bodyPr/>
          <a:lstStyle/>
          <a:p>
            <a:r>
              <a:rPr lang="en-GB" dirty="0" smtClean="0"/>
              <a:t>Our experience of GreenFoot</a:t>
            </a:r>
            <a:endParaRPr lang="en-GB" dirty="0"/>
          </a:p>
        </p:txBody>
      </p:sp>
      <p:pic>
        <p:nvPicPr>
          <p:cNvPr id="4" name="Picture 2" descr="http://www.greenfoot.org/assets/greeps/greenfoot-icon-big-1d8b24e9cf33059dcbed2ebc9831036f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5316" y="218940"/>
            <a:ext cx="1300241" cy="157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Tom\Desktop\180 Presentation Ima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30" y="4171100"/>
            <a:ext cx="3103809" cy="232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7730" y="1609859"/>
            <a:ext cx="35288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 smtClean="0"/>
              <a:t>Diff</a:t>
            </a:r>
            <a:r>
              <a:rPr lang="en-GB" sz="2800" dirty="0" smtClean="0"/>
              <a:t>icult to find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/>
              <a:t>Debugging can be unhelpful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/>
              <a:t>Hard to 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2051" name="Picture 3" descr="C:\Users\Tom\Desktop\eclipsevsgreenfoo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1"/>
          <a:stretch/>
        </p:blipFill>
        <p:spPr bwMode="auto">
          <a:xfrm>
            <a:off x="4262907" y="2147131"/>
            <a:ext cx="7805760" cy="422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80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Evolution of our Greeps…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are the modifications we have made to the Greeps?</a:t>
            </a:r>
          </a:p>
          <a:p>
            <a:r>
              <a:rPr lang="en-GB" dirty="0" smtClean="0"/>
              <a:t>The experience we’ve had doing it.</a:t>
            </a:r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35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Basic Structure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196975"/>
            <a:ext cx="10515600" cy="4351338"/>
          </a:xfrm>
        </p:spPr>
        <p:txBody>
          <a:bodyPr/>
          <a:lstStyle/>
          <a:p>
            <a:r>
              <a:rPr lang="en-GB" dirty="0" smtClean="0"/>
              <a:t>Greeps are born very stupid and understand very little…</a:t>
            </a:r>
          </a:p>
          <a:p>
            <a:r>
              <a:rPr lang="en-GB" dirty="0" smtClean="0"/>
              <a:t>3 basic situations</a:t>
            </a:r>
          </a:p>
          <a:p>
            <a:pPr lvl="1"/>
            <a:r>
              <a:rPr lang="en-GB" dirty="0" smtClean="0"/>
              <a:t>If the Greep is carrying a tomato then run turnHome() and move().</a:t>
            </a:r>
          </a:p>
          <a:p>
            <a:pPr lvl="1"/>
            <a:r>
              <a:rPr lang="en-GB" dirty="0"/>
              <a:t>If the Greep </a:t>
            </a:r>
            <a:r>
              <a:rPr lang="en-GB" dirty="0" smtClean="0"/>
              <a:t>has arrived </a:t>
            </a:r>
            <a:r>
              <a:rPr lang="en-GB" dirty="0"/>
              <a:t>at the </a:t>
            </a:r>
            <a:r>
              <a:rPr lang="en-GB" dirty="0" smtClean="0"/>
              <a:t>ship (Home) </a:t>
            </a:r>
            <a:r>
              <a:rPr lang="en-GB" dirty="0"/>
              <a:t>then drop the </a:t>
            </a:r>
            <a:r>
              <a:rPr lang="en-GB" dirty="0" smtClean="0"/>
              <a:t>tomato.</a:t>
            </a:r>
          </a:p>
          <a:p>
            <a:pPr lvl="1"/>
            <a:r>
              <a:rPr lang="en-GB" dirty="0" smtClean="0"/>
              <a:t>Else wonder about looking for tomatoes.</a:t>
            </a:r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692" t="41462" r="82488" b="25088"/>
          <a:stretch/>
        </p:blipFill>
        <p:spPr>
          <a:xfrm>
            <a:off x="6867891" y="3202510"/>
            <a:ext cx="4951496" cy="344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9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462</Words>
  <Application>Microsoft Office PowerPoint</Application>
  <PresentationFormat>Custom</PresentationFormat>
  <Paragraphs>71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Return of the Greeps</vt:lpstr>
      <vt:lpstr>What we are going to cover:</vt:lpstr>
      <vt:lpstr>GitHub – What is it?</vt:lpstr>
      <vt:lpstr>How does it work?</vt:lpstr>
      <vt:lpstr>Our experience of GitHub</vt:lpstr>
      <vt:lpstr>GreenFoot</vt:lpstr>
      <vt:lpstr>Our experience of GreenFoot</vt:lpstr>
      <vt:lpstr>Evolution of our Greeps…</vt:lpstr>
      <vt:lpstr>Our Basic Structure</vt:lpstr>
      <vt:lpstr>Some basic features:</vt:lpstr>
      <vt:lpstr>Our Main Problems</vt:lpstr>
      <vt:lpstr>Our Main Problems</vt:lpstr>
      <vt:lpstr>Our Main Problems</vt:lpstr>
      <vt:lpstr>The Demo</vt:lpstr>
      <vt:lpstr>Our Teamwork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Tomos Fearn</dc:creator>
  <cp:lastModifiedBy>Tomos Fearn</cp:lastModifiedBy>
  <cp:revision>35</cp:revision>
  <dcterms:created xsi:type="dcterms:W3CDTF">2016-02-03T21:16:10Z</dcterms:created>
  <dcterms:modified xsi:type="dcterms:W3CDTF">2016-02-21T15:36:13Z</dcterms:modified>
</cp:coreProperties>
</file>